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9" r:id="rId3"/>
    <p:sldId id="271" r:id="rId4"/>
    <p:sldId id="272" r:id="rId5"/>
    <p:sldId id="270" r:id="rId6"/>
    <p:sldId id="261" r:id="rId7"/>
    <p:sldId id="262" r:id="rId8"/>
    <p:sldId id="275" r:id="rId9"/>
    <p:sldId id="273" r:id="rId10"/>
    <p:sldId id="274" r:id="rId11"/>
    <p:sldId id="264" r:id="rId12"/>
    <p:sldId id="265" r:id="rId13"/>
    <p:sldId id="266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ED2683-3784-4985-84D4-14205BD95BA4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98B80F-DD17-45D6-B3F4-E7F8B63D2B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109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98B80F-DD17-45D6-B3F4-E7F8B63D2B2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13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E7295-708B-4003-A797-55CE6C2978E2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A773B-8595-4BEB-99B3-DDA571227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522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E7295-708B-4003-A797-55CE6C2978E2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A773B-8595-4BEB-99B3-DDA571227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010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E7295-708B-4003-A797-55CE6C2978E2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A773B-8595-4BEB-99B3-DDA571227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320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E7295-708B-4003-A797-55CE6C2978E2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A773B-8595-4BEB-99B3-DDA571227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27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E7295-708B-4003-A797-55CE6C2978E2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A773B-8595-4BEB-99B3-DDA571227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845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E7295-708B-4003-A797-55CE6C2978E2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A773B-8595-4BEB-99B3-DDA571227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211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E7295-708B-4003-A797-55CE6C2978E2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A773B-8595-4BEB-99B3-DDA571227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842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E7295-708B-4003-A797-55CE6C2978E2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A773B-8595-4BEB-99B3-DDA571227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671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E7295-708B-4003-A797-55CE6C2978E2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A773B-8595-4BEB-99B3-DDA571227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744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E7295-708B-4003-A797-55CE6C2978E2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A773B-8595-4BEB-99B3-DDA571227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315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E7295-708B-4003-A797-55CE6C2978E2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A773B-8595-4BEB-99B3-DDA571227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149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E7295-708B-4003-A797-55CE6C2978E2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A773B-8595-4BEB-99B3-DDA571227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021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6.emf"/><Relationship Id="rId4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8.e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32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1782" y="346363"/>
            <a:ext cx="11333018" cy="6109855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учреждение дополнительного образования «Центр психолого-педагогической, медицинской и социальной помощи «Ступени»</a:t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b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«Оптимизация работы c документами ТПМПК Городецкого муниципального района»</a:t>
            </a:r>
            <a:b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Номинация: «Бережливый центр»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Заволжье, 2022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3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599"/>
            <a:ext cx="12193057" cy="6846401"/>
          </a:xfrm>
          <a:prstGeom prst="rect">
            <a:avLst/>
          </a:prstGeom>
        </p:spPr>
      </p:pic>
      <p:graphicFrame>
        <p:nvGraphicFramePr>
          <p:cNvPr id="7" name="Объект 6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708532"/>
              </p:ext>
            </p:extLst>
          </p:nvPr>
        </p:nvGraphicFramePr>
        <p:xfrm>
          <a:off x="457200" y="374074"/>
          <a:ext cx="11180618" cy="61237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" name="Document" r:id="rId4" imgW="9779000" imgH="5642851" progId="Word.Document.12">
                  <p:embed/>
                </p:oleObj>
              </mc:Choice>
              <mc:Fallback>
                <p:oleObj name="Document" r:id="rId4" imgW="9779000" imgH="56428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7200" y="374074"/>
                        <a:ext cx="11180618" cy="61237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941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52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Достижение целевых ориентиров проекта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3345" y="1150388"/>
            <a:ext cx="11291455" cy="502657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marL="0" indent="0" algn="just">
              <a:buNone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реализации проекта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 01.02.2022 г. по 30.09.2022 г </a:t>
            </a:r>
          </a:p>
          <a:p>
            <a:pPr marL="0" indent="0" algn="just"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(реализация проекта приостанавливалась на время очередных отпусков (42 дня)</a:t>
            </a:r>
          </a:p>
          <a:p>
            <a:pPr marL="0" indent="0" algn="just"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marL="0" indent="0" algn="just">
              <a:buNone/>
            </a:pP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достижения целевых показателей проекта на этапе реализации и закрепления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100%</a:t>
            </a:r>
          </a:p>
          <a:p>
            <a:pPr marL="0" indent="0" algn="just"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marL="0" indent="0" algn="just">
              <a:buNone/>
            </a:pP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Масштаб распространения достигнутых результатов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8 человек (весь состав ТПМПК)</a:t>
            </a: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64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52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Стандартизация результатов проекта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1781" y="1150388"/>
            <a:ext cx="11360727" cy="5305830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стандартизации результатов проекта –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 алгоритм</a:t>
            </a:r>
            <a:r>
              <a:rPr lang="ru-RU" i="1" dirty="0" smtClean="0">
                <a:solidFill>
                  <a:srgbClr val="002060"/>
                </a:solidFill>
              </a:rPr>
              <a:t>.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Возможность тиражирования результатов проекта другими образовательными организациями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алгоритм данного проекта может транслироваться на другие виды деятельности других образовательных организаций, где есть необходимость внесения сведений многими людьми в единый документ, изменять данные в режиме онлайн (табель посещаемости, запись на занятия и т.п.).</a:t>
            </a:r>
          </a:p>
          <a:p>
            <a:pPr marL="0" indent="0" algn="just">
              <a:buNone/>
            </a:pP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0696" y="3685310"/>
            <a:ext cx="4166028" cy="2770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723568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1781" y="374073"/>
            <a:ext cx="11263745" cy="60960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учреждение дополнительного образования «Центр психолого-педагогической, медицинской и социальной помощи «Ступени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 algn="ctr">
              <a:buNone/>
            </a:pP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b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«Оптимизация работы c документами ТПМПК Городецкого муниципального района»</a:t>
            </a:r>
            <a:b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Номинация: «Бережливый центр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Заволжье, 2022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93652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599"/>
            <a:ext cx="12193057" cy="68464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18655"/>
            <a:ext cx="10515600" cy="6511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ТПМПК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927" y="1163782"/>
            <a:ext cx="11443855" cy="501318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ТПМПК</a:t>
            </a:r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7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территориальная психолого-медико-педагогическая комиссия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Цель создания: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своевременное выявление детей (обучающихся) и лиц старше 18 лет с особенностями в физическом и (или) психическом развитии и (или) отклонениями в поведении, проведение их комплексного психолого-медико-педагогического обследования и подготовка по результатам обследования рекомендаций по оказанию им психолого-медико-педагогической помощи и организации их обучения и воспитания, а также подтверждения, уточнения или изменения ранее данных рекомендаций.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В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ТПМПК входят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специалисты: врач психиатр (Городецкая ЦРБ); учитель-дефектолог (МБУ ДО ППМС-Центр «Ступени» и МБОУ «Детский сад №14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 учитель-логопед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(МБУ ДО ППМС-Центр «Ступени» и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               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№1); педагог-психолог (МБУ ДО ППМС-Центр «Ступени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и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МКОУ «Школа-интернат №9); социальный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(МБУ ДО ППМС-Центр «Ступени»).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83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99" y="5800"/>
            <a:ext cx="10515600" cy="68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31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546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проекта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4073" y="1150388"/>
            <a:ext cx="11333018" cy="502657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ТПМПК Городецкого района возглавляет руководитель –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Белова Т.Н.,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проекта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команду проекта вошли специалисты МБУ ДО «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ППМС- Центра Ступени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»: </a:t>
            </a:r>
            <a:endParaRPr lang="ru-RU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Малинина 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Г.А., учитель-дефектолог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Половинкина</a:t>
            </a: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С.В., педагог-психолог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Горлова 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М.В., методист, социальный педагог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стадии апробации подключились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специалисты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из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других образовательных организаций, входящих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состав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ТПМПК.</a:t>
            </a:r>
          </a:p>
          <a:p>
            <a:pPr marL="0" indent="0">
              <a:buNone/>
            </a:pPr>
            <a:endParaRPr lang="ru-RU" sz="2400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5128" y="47802"/>
            <a:ext cx="1814944" cy="21131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5426" y="2476392"/>
            <a:ext cx="1004969" cy="12942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92767" y="4196273"/>
            <a:ext cx="1131718" cy="12607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8" t="28570" r="22685" b="15066"/>
          <a:stretch/>
        </p:blipFill>
        <p:spPr>
          <a:xfrm>
            <a:off x="7780770" y="3123496"/>
            <a:ext cx="1091622" cy="134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3252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81187"/>
            <a:ext cx="10515600" cy="869201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Проблемная ситуация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9491" y="1053406"/>
            <a:ext cx="10924309" cy="5026575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ТПМПК проводит заседание один раз в неделю. На одно комплексное психолого-медико-педагогическое  обследование отводится 45  минут. В итоге членами комиссии оформляется протокол и заключение. Каждый из специалистов тратит на это до 5 минут. Так как протокол оформляется в бумажном варианте, то члены ТПМПК последовательно передают его друг другу для заполнения. Такая ситуация снижает эффективность работы ТПМПК.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Заключение подготавливается в течение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30 минут.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3421140"/>
              </p:ext>
            </p:extLst>
          </p:nvPr>
        </p:nvGraphicFramePr>
        <p:xfrm>
          <a:off x="10224655" y="3815284"/>
          <a:ext cx="1859539" cy="27240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9" name="Acrobat Document" r:id="rId4" imgW="5667139" imgH="8010279" progId="AcroExch.Document.11">
                  <p:embed/>
                </p:oleObj>
              </mc:Choice>
              <mc:Fallback>
                <p:oleObj name="Acrobat Document" r:id="rId4" imgW="5667139" imgH="8010279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24655" y="3815284"/>
                        <a:ext cx="1859539" cy="27240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807786"/>
              </p:ext>
            </p:extLst>
          </p:nvPr>
        </p:nvGraphicFramePr>
        <p:xfrm>
          <a:off x="8233707" y="4197394"/>
          <a:ext cx="1882614" cy="26606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0" name="Acrobat Document" r:id="rId6" imgW="5667139" imgH="8010279" progId="AcroExch.Document.11">
                  <p:embed/>
                </p:oleObj>
              </mc:Choice>
              <mc:Fallback>
                <p:oleObj name="Acrobat Document" r:id="rId6" imgW="5667139" imgH="8010279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33707" y="4197394"/>
                        <a:ext cx="1882614" cy="26606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607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99"/>
            <a:ext cx="12193057" cy="68464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396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ориентиры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1039092"/>
            <a:ext cx="11249891" cy="543098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времени протекания процесса составления документации по результатам обследования специалистами ТПМПК Городецкого района</a:t>
            </a:r>
          </a:p>
          <a:p>
            <a:pPr marL="0" indent="0">
              <a:buNone/>
            </a:pP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- текущий показатель – 45 минут</a:t>
            </a:r>
          </a:p>
          <a:p>
            <a:pPr marL="0" indent="0"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- целевой показатель – 25 минут</a:t>
            </a:r>
          </a:p>
          <a:p>
            <a:pPr marL="0" indent="0"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Планируемая эффективность – 55,6%</a:t>
            </a:r>
          </a:p>
          <a:p>
            <a:pPr marL="0" indent="0">
              <a:buNone/>
            </a:pP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Выявленные проблемы и риски</a:t>
            </a:r>
          </a:p>
          <a:p>
            <a:pPr marL="0" indent="0" algn="just"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Отсутствие технической возможности одновременного внесения результатов обследования несколькими специалистами</a:t>
            </a:r>
          </a:p>
          <a:p>
            <a:pPr marL="0" indent="0" algn="just"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Отсутствие необходимого программного обеспечения</a:t>
            </a: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409" y="1713058"/>
            <a:ext cx="1562679" cy="1562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4008" y="4599709"/>
            <a:ext cx="3096722" cy="2061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0928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235527"/>
            <a:ext cx="11249891" cy="92825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Инструменты бережливого производства, </a:t>
            </a:r>
            <a:b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применяемые в проекте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1163782"/>
            <a:ext cx="11249891" cy="5541818"/>
          </a:xfrm>
        </p:spPr>
        <p:txBody>
          <a:bodyPr>
            <a:noAutofit/>
          </a:bodyPr>
          <a:lstStyle/>
          <a:p>
            <a:pPr marL="457200" indent="-457200" algn="just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Картирование потока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создания ценности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графическое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информационных потоков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обеспечивающих предоставление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потребителю (родителю (законному представителю)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готового продукта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(заключения ТПМПК).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Канбан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это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улучшения процессов разработки </a:t>
            </a:r>
            <a:endParaRPr lang="ru-RU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часть  </a:t>
            </a:r>
            <a:r>
              <a:rPr lang="ru-RU" sz="24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agile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философии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основе ―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«Манифест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гибкой разработки программного обеспечения».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В проекте – это выбор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программного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обеспечения, чтобы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процессы были на виду у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команды (</a:t>
            </a: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Google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Таблицы – дает возможность одновременного внесения данных в один документ).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Система 5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метод организации рабочего пространства (кабинета). </a:t>
            </a:r>
            <a:endParaRPr lang="ru-RU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Цель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создание оптимальных условий для работы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поддержания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порядка, чистоты, аккуратности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экономии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 и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энергии.</a:t>
            </a:r>
            <a:endParaRPr lang="en-US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288" y="2220191"/>
            <a:ext cx="3048001" cy="1714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8874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2751"/>
            <a:ext cx="12193057" cy="685249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07819"/>
            <a:ext cx="10515600" cy="9421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Инструменты бережливого производства, </a:t>
            </a:r>
            <a:br>
              <a:rPr lang="ru-RU" sz="36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применяемые в проекте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8036" y="1149927"/>
            <a:ext cx="11111346" cy="570532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Визуализация –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расположение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инструментов, деталей,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стадий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информации о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системе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чтобы они были четко видимы и чтобы каждый участник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процесса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моментально мог оценить состояние системы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проекте – это еще и принятие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решений, основанных на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фактах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документах.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Стандартизация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представляет собой деятельность, направленную на установление норм, правил и требований к процессу и его результату с целью достижения оптимальной упорядоченности и устойчивости системы.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Poka-Yoke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(яп., произносится «пока-</a:t>
            </a:r>
            <a:r>
              <a:rPr lang="ru-RU" sz="24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ёкэ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 рус. — защита от ошибок) —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элементов системы бережливого производства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позволяющий при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работе избежать ошибок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результате невнимательности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(контроль внесения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информации всеми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членами команды).</a:t>
            </a: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1256" y="4752108"/>
            <a:ext cx="4625327" cy="2103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5192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29492" y="318655"/>
            <a:ext cx="11568544" cy="6567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83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919</TotalTime>
  <Words>740</Words>
  <Application>Microsoft Office PowerPoint</Application>
  <PresentationFormat>Широкоэкранный</PresentationFormat>
  <Paragraphs>75</Paragraphs>
  <Slides>13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Acrobat Document</vt:lpstr>
      <vt:lpstr>Document</vt:lpstr>
      <vt:lpstr>Муниципальное бюджетное учреждение дополнительного образования «Центр психолого-педагогической, медицинской и социальной помощи «Ступени»    Проект  «Оптимизация работы c документами ТПМПК Городецкого муниципального района» Номинация: «Бережливый центр»    г. Заволжье, 2022 </vt:lpstr>
      <vt:lpstr>ТПМПК</vt:lpstr>
      <vt:lpstr>Презентация PowerPoint</vt:lpstr>
      <vt:lpstr>Команда проекта</vt:lpstr>
      <vt:lpstr>Проблемная ситуация</vt:lpstr>
      <vt:lpstr>Целевые ориентиры</vt:lpstr>
      <vt:lpstr>Инструменты бережливого производства,  применяемые в проекте</vt:lpstr>
      <vt:lpstr>Инструменты бережливого производства,  применяемые в проекте</vt:lpstr>
      <vt:lpstr>Презентация PowerPoint</vt:lpstr>
      <vt:lpstr>Презентация PowerPoint</vt:lpstr>
      <vt:lpstr>Достижение целевых ориентиров проекта</vt:lpstr>
      <vt:lpstr>Стандартизация результатов проекта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Ступени М</dc:creator>
  <cp:lastModifiedBy>Ступени М</cp:lastModifiedBy>
  <cp:revision>80</cp:revision>
  <dcterms:created xsi:type="dcterms:W3CDTF">2022-11-09T06:43:39Z</dcterms:created>
  <dcterms:modified xsi:type="dcterms:W3CDTF">2022-11-14T07:06:52Z</dcterms:modified>
</cp:coreProperties>
</file>